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916B4-BEF0-406E-A8EA-AE3EAD13B0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BD6F8B-3FF1-4D7B-B8C4-F029FEBE85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D8F821-D783-485A-9D0C-FCC17C605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7778D3A-3536-4880-AFA1-496CD3977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7C2041-0EAD-4B53-9A80-5944C6B7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46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FA54D1-7D75-4B90-9B24-DADAC1E42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B67F66-9801-4D51-9385-34EE2C7D32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10AFB7-0646-4BEE-8871-B741E2AEA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EB9F0B-F0D4-432A-9D66-BB5E35E06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F7BC7C3-C76D-44EA-9C88-1F57CDFFB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263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6FF92DD-4936-4D3E-B2C7-BF1ACBE279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487D395-9879-41DF-AB20-5FB33A3D3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5C4766-56D1-4482-A54C-48F8ABE52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00F984-52F8-4CB0-B87B-C74A63CA9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2CFDF3-DC74-4C78-B0FC-3645C3200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07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18E2F3-6769-4236-AD7D-C5B0324F6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F83925-1D1F-461D-AEC7-141AEBEED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5371165-4ADE-4D0C-AA75-1D6793D14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3D22FD-137C-4BC3-BFF1-1DCE93474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01BA61-AB9D-48DB-B427-CF594EDE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9281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87FE4B-982A-4BB2-B50A-B4E4F73D02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BAF81CC-970B-4801-8F7D-DF9BD9B417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BE34F71-DF01-4D72-8712-061CC7892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BDA6E3-F6E9-45FB-A1DD-4308237B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D5E00B-0F5C-43AA-9797-987520099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2664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3D2C54-E54B-4E88-BBDA-93A052A71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69E43E-857B-43AE-8F24-F01F3C77B3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2C9305-0AD2-422B-93E2-AB7C1EA5A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4AA09B-E2CA-4F38-A8C0-3A474D39D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BFC399F-E6FA-4410-A8D6-431E9C3AB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82AFE5-7B16-41AF-B761-1DF415A7B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285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B1457B-F2D8-44EE-8537-E0786871C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C54D837-F3A3-43DF-99F5-5A3CACA351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1AEAD2-5523-489E-898F-E83B769B8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5CE5C31-DB41-4F33-802F-577B01FFE1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A7D896-75BB-4FD0-9EF0-2568D93372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5E61189-E4CA-46EE-A546-5F7F1EF59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300FC57-4FC2-42F1-A84E-CCBB0C99B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4247F37-E8BE-4325-BC4A-CC71D444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8729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5E13DD-31B5-404A-9850-61E7DEAA4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ABF5D2A-265A-4E7E-9735-F4D712E87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61BF934-2B81-4CFF-82C5-A3C6A1E58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1BC0CE8-2736-4696-B8FD-2ED7AE011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575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252C508-9241-479F-B347-0C69ADA49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D6C7873-447A-4591-BD3F-CD4E5056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9A24A0B-7D9F-4E7D-8300-2052541FF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0153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70D04-E818-4FD6-9D55-D7E49E997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575AC-F23F-43E0-9A00-EB219A86C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6473C92-D1BA-4550-A46C-23A624833F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00E4611-2A2B-4065-A7EC-1E56A693D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EA26B95-D034-4687-892F-6599F254C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1A8585-8916-4A02-8890-47BCEFD94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6244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D45A0-010E-4CAE-8BE4-19254085B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88687DC-E986-44C5-812A-54166FA22B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77D17E-2EFD-495F-8D9D-39C5AF8D9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FB9078-39BB-4B5A-A824-04366A684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A753DD-03C8-48CD-87BB-214FBB60B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E4AE218-563D-449C-B6CB-6FCBE28C3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0871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3B2951E-80FD-4312-83FA-85C69ACCF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48656D1-39E8-4F88-A4BA-A329D6B64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8F5BD2-2ECE-4E5D-94F4-ED00A077C2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C3C2B-81BD-448E-822E-9AB0E4FC6CDD}" type="datetimeFigureOut">
              <a:rPr lang="es-MX" smtClean="0"/>
              <a:t>16/03/2022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B62BFF9-B0A3-4C64-B2F1-9D5118BDB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A03DFC-6324-49F0-BD71-1CBB7E533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589E2-5D0C-42BD-BD23-2B89F9536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6812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8E47D1A-A9B0-4AFC-9D3F-B8969B7CE9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1547"/>
            <a:ext cx="12192000" cy="3154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37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9C1379-0C3C-4D93-B89B-CF2698BFB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Nivel de aprobación al que esta llegando el documento lo cual es </a:t>
            </a:r>
            <a:r>
              <a:rPr lang="es-MX" dirty="0" err="1"/>
              <a:t>erroneo</a:t>
            </a:r>
            <a:r>
              <a:rPr lang="es-MX" dirty="0"/>
              <a:t> por divisa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7837090-C980-4F94-B250-1E6B670EC9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8492" y="1929395"/>
            <a:ext cx="5057775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726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E8646E1B-A804-4FF2-857E-0123E0E5E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608" y="1212681"/>
            <a:ext cx="9591869" cy="4626144"/>
          </a:xfrm>
          <a:prstGeom prst="rect">
            <a:avLst/>
          </a:prstGeom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9E878F74-9F5F-44B6-810F-F0C21B897B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050"/>
          </a:xfrm>
        </p:spPr>
        <p:txBody>
          <a:bodyPr>
            <a:normAutofit fontScale="90000"/>
          </a:bodyPr>
          <a:lstStyle/>
          <a:p>
            <a:r>
              <a:rPr lang="es-MX" dirty="0"/>
              <a:t>Debería llegar al nivel de PRESIDENTE ya que considerando la DIVISA EN USD y el tipo de cambio </a:t>
            </a:r>
          </a:p>
        </p:txBody>
      </p:sp>
    </p:spTree>
    <p:extLst>
      <p:ext uri="{BB962C8B-B14F-4D97-AF65-F5344CB8AC3E}">
        <p14:creationId xmlns:p14="http://schemas.microsoft.com/office/powerpoint/2010/main" val="15017050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</Words>
  <Application>Microsoft Office PowerPoint</Application>
  <PresentationFormat>Panorámica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Nivel de aprobación al que esta llegando el documento lo cual es erroneo por divisa </vt:lpstr>
      <vt:lpstr>Debería llegar al nivel de PRESIDENTE ya que considerando la DIVISA EN USD y el tipo de cambio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Benicio Serrano Delgado</dc:creator>
  <cp:lastModifiedBy>Victor Benicio Serrano Delgado</cp:lastModifiedBy>
  <cp:revision>1</cp:revision>
  <dcterms:created xsi:type="dcterms:W3CDTF">2022-03-16T20:16:37Z</dcterms:created>
  <dcterms:modified xsi:type="dcterms:W3CDTF">2022-03-16T20:21:22Z</dcterms:modified>
</cp:coreProperties>
</file>